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8" r:id="rId10"/>
    <p:sldId id="270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16281-D081-44E3-AAB0-9916E1E77D26}" type="doc">
      <dgm:prSet loTypeId="urn:microsoft.com/office/officeart/2009/3/layout/Descending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823C8F-5647-4604-9487-112DC12C62AD}">
      <dgm:prSet phldrT="[Text]"/>
      <dgm:spPr/>
      <dgm:t>
        <a:bodyPr/>
        <a:lstStyle/>
        <a:p>
          <a:r>
            <a:rPr lang="en-US" dirty="0" smtClean="0"/>
            <a:t>Teamwork</a:t>
          </a:r>
        </a:p>
      </dgm:t>
    </dgm:pt>
    <dgm:pt modelId="{37AE965F-BAD5-475B-BF35-BB342DF583E5}" type="parTrans" cxnId="{D928C938-0C6E-4CF6-BD41-B801EB23B031}">
      <dgm:prSet/>
      <dgm:spPr/>
      <dgm:t>
        <a:bodyPr/>
        <a:lstStyle/>
        <a:p>
          <a:endParaRPr lang="en-US"/>
        </a:p>
      </dgm:t>
    </dgm:pt>
    <dgm:pt modelId="{344E56C0-4B12-4FAD-AB45-4039091B841A}" type="sibTrans" cxnId="{D928C938-0C6E-4CF6-BD41-B801EB23B031}">
      <dgm:prSet/>
      <dgm:spPr/>
      <dgm:t>
        <a:bodyPr/>
        <a:lstStyle/>
        <a:p>
          <a:endParaRPr lang="en-US"/>
        </a:p>
      </dgm:t>
    </dgm:pt>
    <dgm:pt modelId="{8E4FBDA8-FFC3-4CA5-841C-DE3FD0B641E8}" type="pres">
      <dgm:prSet presAssocID="{47416281-D081-44E3-AAB0-9916E1E77D2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9C794345-AAA3-4922-9D73-CBEBF344087D}" type="pres">
      <dgm:prSet presAssocID="{47416281-D081-44E3-AAB0-9916E1E77D26}" presName="arrowNode" presStyleLbl="node1" presStyleIdx="0" presStyleCnt="1" custAng="730934" custLinFactNeighborX="31830" custLinFactNeighborY="2614"/>
      <dgm:spPr/>
    </dgm:pt>
    <dgm:pt modelId="{CB25E364-79B8-4B03-B5E6-2BA4B9A9E842}" type="pres">
      <dgm:prSet presAssocID="{10823C8F-5647-4604-9487-112DC12C62AD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8C938-0C6E-4CF6-BD41-B801EB23B031}" srcId="{47416281-D081-44E3-AAB0-9916E1E77D26}" destId="{10823C8F-5647-4604-9487-112DC12C62AD}" srcOrd="0" destOrd="0" parTransId="{37AE965F-BAD5-475B-BF35-BB342DF583E5}" sibTransId="{344E56C0-4B12-4FAD-AB45-4039091B841A}"/>
    <dgm:cxn modelId="{A51CAF30-F78C-43C9-BFF0-4B131A9ACAEB}" type="presOf" srcId="{10823C8F-5647-4604-9487-112DC12C62AD}" destId="{CB25E364-79B8-4B03-B5E6-2BA4B9A9E842}" srcOrd="0" destOrd="0" presId="urn:microsoft.com/office/officeart/2009/3/layout/DescendingProcess"/>
    <dgm:cxn modelId="{4572AB87-D9CE-4A66-98F3-BC2EB4D7AACF}" type="presOf" srcId="{47416281-D081-44E3-AAB0-9916E1E77D26}" destId="{8E4FBDA8-FFC3-4CA5-841C-DE3FD0B641E8}" srcOrd="0" destOrd="0" presId="urn:microsoft.com/office/officeart/2009/3/layout/DescendingProcess"/>
    <dgm:cxn modelId="{D9415524-7D63-49F8-9B5D-ECBCB309A4B9}" type="presParOf" srcId="{8E4FBDA8-FFC3-4CA5-841C-DE3FD0B641E8}" destId="{9C794345-AAA3-4922-9D73-CBEBF344087D}" srcOrd="0" destOrd="0" presId="urn:microsoft.com/office/officeart/2009/3/layout/DescendingProcess"/>
    <dgm:cxn modelId="{F52835D1-8455-48FF-AD2E-27AD3AC8E149}" type="presParOf" srcId="{8E4FBDA8-FFC3-4CA5-841C-DE3FD0B641E8}" destId="{CB25E364-79B8-4B03-B5E6-2BA4B9A9E842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D8E18-5D60-42A7-90C4-D9F1D4ABA2FC}" type="doc">
      <dgm:prSet loTypeId="urn:microsoft.com/office/officeart/2009/3/layout/Descending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FB09A-17BD-4088-B8D9-A0F3EF8D201A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D29273B2-D66C-4F8B-A17F-C780410A1801}" type="parTrans" cxnId="{D5540F85-4009-4F73-9507-8B654CFA53FE}">
      <dgm:prSet/>
      <dgm:spPr/>
      <dgm:t>
        <a:bodyPr/>
        <a:lstStyle/>
        <a:p>
          <a:endParaRPr lang="en-US"/>
        </a:p>
      </dgm:t>
    </dgm:pt>
    <dgm:pt modelId="{0046CF28-5BD9-486B-B602-DB050017662D}" type="sibTrans" cxnId="{D5540F85-4009-4F73-9507-8B654CFA53FE}">
      <dgm:prSet/>
      <dgm:spPr/>
      <dgm:t>
        <a:bodyPr/>
        <a:lstStyle/>
        <a:p>
          <a:endParaRPr lang="en-US"/>
        </a:p>
      </dgm:t>
    </dgm:pt>
    <dgm:pt modelId="{D9566F04-2BE8-40BF-A880-5448CE26B969}" type="pres">
      <dgm:prSet presAssocID="{5CFD8E18-5D60-42A7-90C4-D9F1D4ABA2FC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99DE8230-379C-41B5-B9FA-0A1FC8E5182F}" type="pres">
      <dgm:prSet presAssocID="{5CFD8E18-5D60-42A7-90C4-D9F1D4ABA2FC}" presName="arrowNode" presStyleLbl="node1" presStyleIdx="0" presStyleCnt="1" custAng="489531" custLinFactNeighborX="35615"/>
      <dgm:spPr/>
    </dgm:pt>
    <dgm:pt modelId="{CCA789C4-9C2B-4935-BAF7-49D5EAA498B8}" type="pres">
      <dgm:prSet presAssocID="{97FFB09A-17BD-4088-B8D9-A0F3EF8D201A}" presName="txNode1" presStyleLbl="revTx" presStyleIdx="0" presStyleCnt="1" custLinFactNeighborY="7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540F85-4009-4F73-9507-8B654CFA53FE}" srcId="{5CFD8E18-5D60-42A7-90C4-D9F1D4ABA2FC}" destId="{97FFB09A-17BD-4088-B8D9-A0F3EF8D201A}" srcOrd="0" destOrd="0" parTransId="{D29273B2-D66C-4F8B-A17F-C780410A1801}" sibTransId="{0046CF28-5BD9-486B-B602-DB050017662D}"/>
    <dgm:cxn modelId="{B21988A4-B0CC-4269-AC8A-64F89F8829FA}" type="presOf" srcId="{5CFD8E18-5D60-42A7-90C4-D9F1D4ABA2FC}" destId="{D9566F04-2BE8-40BF-A880-5448CE26B969}" srcOrd="0" destOrd="0" presId="urn:microsoft.com/office/officeart/2009/3/layout/DescendingProcess"/>
    <dgm:cxn modelId="{52534618-457A-427D-A0C7-0BEAFC05203B}" type="presOf" srcId="{97FFB09A-17BD-4088-B8D9-A0F3EF8D201A}" destId="{CCA789C4-9C2B-4935-BAF7-49D5EAA498B8}" srcOrd="0" destOrd="0" presId="urn:microsoft.com/office/officeart/2009/3/layout/DescendingProcess"/>
    <dgm:cxn modelId="{20BE7671-3447-4882-AAD5-B6D4EB2A816F}" type="presParOf" srcId="{D9566F04-2BE8-40BF-A880-5448CE26B969}" destId="{99DE8230-379C-41B5-B9FA-0A1FC8E5182F}" srcOrd="0" destOrd="0" presId="urn:microsoft.com/office/officeart/2009/3/layout/DescendingProcess"/>
    <dgm:cxn modelId="{CA8709B5-565E-46BA-846F-455C67C07157}" type="presParOf" srcId="{D9566F04-2BE8-40BF-A880-5448CE26B969}" destId="{CCA789C4-9C2B-4935-BAF7-49D5EAA498B8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94345-AAA3-4922-9D73-CBEBF344087D}">
      <dsp:nvSpPr>
        <dsp:cNvPr id="0" name=""/>
        <dsp:cNvSpPr/>
      </dsp:nvSpPr>
      <dsp:spPr>
        <a:xfrm rot="5127308">
          <a:off x="1606603" y="454896"/>
          <a:ext cx="1973410" cy="137620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25E364-79B8-4B03-B5E6-2BA4B9A9E842}">
      <dsp:nvSpPr>
        <dsp:cNvPr id="0" name=""/>
        <dsp:cNvSpPr/>
      </dsp:nvSpPr>
      <dsp:spPr>
        <a:xfrm>
          <a:off x="874013" y="0"/>
          <a:ext cx="930402" cy="36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Teamwork</a:t>
          </a:r>
        </a:p>
      </dsp:txBody>
      <dsp:txXfrm>
        <a:off x="874013" y="0"/>
        <a:ext cx="930402" cy="36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230-379C-41B5-B9FA-0A1FC8E5182F}">
      <dsp:nvSpPr>
        <dsp:cNvPr id="0" name=""/>
        <dsp:cNvSpPr/>
      </dsp:nvSpPr>
      <dsp:spPr>
        <a:xfrm rot="4885905">
          <a:off x="1525586" y="454896"/>
          <a:ext cx="1973410" cy="137620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A789C4-9C2B-4935-BAF7-49D5EAA498B8}">
      <dsp:nvSpPr>
        <dsp:cNvPr id="0" name=""/>
        <dsp:cNvSpPr/>
      </dsp:nvSpPr>
      <dsp:spPr>
        <a:xfrm>
          <a:off x="721613" y="28576"/>
          <a:ext cx="930402" cy="36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Leadership</a:t>
          </a:r>
          <a:endParaRPr lang="en-US" sz="1500" kern="1200" dirty="0"/>
        </a:p>
      </dsp:txBody>
      <dsp:txXfrm>
        <a:off x="721613" y="28576"/>
        <a:ext cx="930402" cy="36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EFC3-B709-44E4-B43A-4B79B5349155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5EF9-C329-437D-B6ED-597F1B528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3633-3385-42D6-A797-33AC2071536B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344F-230C-4F9D-88B2-0A6483087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A001-FA04-4A69-BAD4-CBF131D7AB59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50D0-7F74-435C-8363-8FBFE6C52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34D9-80DE-4F80-B3E4-D1CB9D9AD7A3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480D-2F5B-4910-8576-9642BD1BA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EDE5-6D37-41A0-A814-02418F0585B4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E47D-FABC-41D1-8E25-D6B9277DD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A4D92-DECC-40EA-A6BC-ABDDC2B21358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D0AE-0BEF-45B3-B57C-A822B387A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E13D-DD52-41FD-B00F-4BCF48500B52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8BF5A-BD8F-4E95-A059-2B11D62D5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FD4B-0043-4438-8EEC-B72766CFBABA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2D88-42CB-4E37-BB4E-D8EB7F2BD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C127-6B9C-4A82-A1B2-5A5F4A8D551B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E063-D82F-4785-A330-FED9A4A66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16D3-2A4A-42C3-AC85-447A3E74D272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7DD6-4C3A-44F6-9F18-FAEFE0C8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1BC1-89B8-49D4-83A3-ECEB3E893707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84D9-0847-44A9-94A0-1E06D5134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87CBF-E6C9-4429-82DA-BA4BA2DE29AB}" type="datetimeFigureOut">
              <a:rPr lang="en-US"/>
              <a:pPr>
                <a:defRPr/>
              </a:pPr>
              <a:t>06-Jul-13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E1442-1BB4-4C17-A67D-638E1BE7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-914400"/>
            <a:ext cx="7772400" cy="5638800"/>
          </a:xfrm>
        </p:spPr>
        <p:txBody>
          <a:bodyPr/>
          <a:lstStyle/>
          <a:p>
            <a:pPr eaLnBrk="1" hangingPunct="1"/>
            <a:r>
              <a:rPr lang="en-US" sz="5000" b="1" dirty="0" smtClean="0"/>
              <a:t>VAP</a:t>
            </a:r>
            <a:br>
              <a:rPr lang="en-US" sz="5000" b="1" dirty="0" smtClean="0"/>
            </a:br>
            <a:r>
              <a:rPr lang="en-US" sz="5000" b="1" dirty="0" smtClean="0"/>
              <a:t>(Vote Any Place)</a:t>
            </a:r>
            <a:br>
              <a:rPr lang="en-US" sz="5000" b="1" dirty="0" smtClean="0"/>
            </a:br>
            <a:r>
              <a:rPr lang="en-US" sz="5000" b="1" dirty="0" smtClean="0"/>
              <a:t>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By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Asif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Pathan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Lokesh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Gowtham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Lavanya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227771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TECHNICAL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440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works…………………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People staying in place other than their current venue of voting could approach the local </a:t>
            </a:r>
            <a:r>
              <a:rPr lang="en-US" sz="3000" dirty="0" err="1" smtClean="0"/>
              <a:t>collectorate</a:t>
            </a:r>
            <a:r>
              <a:rPr lang="en-US" sz="3000" dirty="0" smtClean="0"/>
              <a:t> .</a:t>
            </a:r>
          </a:p>
          <a:p>
            <a:r>
              <a:rPr lang="en-US" sz="3000" dirty="0" smtClean="0"/>
              <a:t>Their </a:t>
            </a:r>
            <a:r>
              <a:rPr lang="en-US" sz="3000" dirty="0" err="1" smtClean="0"/>
              <a:t>Aadhaar</a:t>
            </a:r>
            <a:r>
              <a:rPr lang="en-US" sz="3000" dirty="0" smtClean="0"/>
              <a:t> card will be verified and allowed to access the EVM.</a:t>
            </a:r>
          </a:p>
          <a:p>
            <a:r>
              <a:rPr lang="en-US" sz="3000" dirty="0" smtClean="0"/>
              <a:t>The specific parties of their wards would be displayed on screen once they once they press their thumb on the scanner.</a:t>
            </a:r>
          </a:p>
          <a:p>
            <a:r>
              <a:rPr lang="en-US" sz="3000" dirty="0" smtClean="0"/>
              <a:t>The vote is then casted for desired party.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45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HELP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/>
              <a:t>Election commission of India should bring out a policy such that </a:t>
            </a:r>
            <a:r>
              <a:rPr lang="en-US" dirty="0" err="1" smtClean="0"/>
              <a:t>Aadhaar</a:t>
            </a:r>
            <a:r>
              <a:rPr lang="en-US" dirty="0" smtClean="0"/>
              <a:t> database must be made as a part of voting process.</a:t>
            </a:r>
          </a:p>
          <a:p>
            <a:pPr algn="just" eaLnBrk="1" hangingPunct="1"/>
            <a:r>
              <a:rPr lang="en-US" dirty="0" smtClean="0"/>
              <a:t>The </a:t>
            </a:r>
            <a:r>
              <a:rPr lang="en-US" dirty="0" err="1" smtClean="0"/>
              <a:t>collectorate</a:t>
            </a:r>
            <a:r>
              <a:rPr lang="en-US" dirty="0" smtClean="0"/>
              <a:t> should make arrangements to place the voting machine in a specific place in  their district.</a:t>
            </a:r>
          </a:p>
          <a:p>
            <a:pPr algn="just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ESTIMATE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/>
              <a:t>Including the retina scanner, thumb scanner and the keypad , the touch screen voting machine costs about 50,000 INR.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PROSPECTS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possible to increase the voting percentage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by implementing this voting machine and by        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further improving it, the system could reach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100 % of voting.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&amp; Teamwork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5985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5035" y="3962400"/>
            <a:ext cx="3361765" cy="2286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3048000" cy="219075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1141154"/>
              </p:ext>
            </p:extLst>
          </p:nvPr>
        </p:nvGraphicFramePr>
        <p:xfrm>
          <a:off x="4876800" y="1752600"/>
          <a:ext cx="3810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9376229"/>
              </p:ext>
            </p:extLst>
          </p:nvPr>
        </p:nvGraphicFramePr>
        <p:xfrm>
          <a:off x="0" y="1828800"/>
          <a:ext cx="3505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Criminal tracking system</a:t>
            </a:r>
          </a:p>
          <a:p>
            <a:pPr eaLnBrk="1" hangingPunct="1"/>
            <a:r>
              <a:rPr lang="en-US" dirty="0" smtClean="0"/>
              <a:t>Wall–O–</a:t>
            </a:r>
            <a:r>
              <a:rPr lang="en-US" dirty="0" err="1" smtClean="0"/>
              <a:t>Thum</a:t>
            </a:r>
            <a:r>
              <a:rPr lang="en-US" dirty="0" smtClean="0"/>
              <a:t>(Replacing Wallet with Thumb)</a:t>
            </a:r>
          </a:p>
          <a:p>
            <a:pPr eaLnBrk="1" hangingPunct="1"/>
            <a:r>
              <a:rPr lang="en-US" dirty="0" smtClean="0"/>
              <a:t>Smart voting machine</a:t>
            </a:r>
          </a:p>
          <a:p>
            <a:pPr eaLnBrk="1" hangingPunct="1"/>
            <a:r>
              <a:rPr lang="en-US" dirty="0" smtClean="0"/>
              <a:t>Simplified travel plan using </a:t>
            </a:r>
            <a:r>
              <a:rPr lang="en-US" dirty="0" err="1" smtClean="0"/>
              <a:t>Aadhar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Indian Election Commission needs to implement the electronic voting system using </a:t>
            </a:r>
            <a:r>
              <a:rPr lang="en-US" dirty="0" err="1" smtClean="0"/>
              <a:t>Aadhar</a:t>
            </a:r>
            <a:r>
              <a:rPr lang="en-US" dirty="0" smtClean="0"/>
              <a:t> system and Thumb impression because it has to overcome the flaws in the voting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FISHBONE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82"/>
            <a:ext cx="9144000" cy="7065819"/>
          </a:xfrm>
        </p:spPr>
      </p:pic>
      <p:sp>
        <p:nvSpPr>
          <p:cNvPr id="7" name="Rectangle 6"/>
          <p:cNvSpPr/>
          <p:nvPr/>
        </p:nvSpPr>
        <p:spPr>
          <a:xfrm>
            <a:off x="6934200" y="3219450"/>
            <a:ext cx="17526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VOTING SYSTEM INEFFECTIVE</a:t>
            </a:r>
          </a:p>
        </p:txBody>
      </p:sp>
      <p:sp>
        <p:nvSpPr>
          <p:cNvPr id="7180" name="TextBox 31"/>
          <p:cNvSpPr txBox="1">
            <a:spLocks noChangeArrowheads="1"/>
          </p:cNvSpPr>
          <p:nvPr/>
        </p:nvSpPr>
        <p:spPr bwMode="auto">
          <a:xfrm>
            <a:off x="4267200" y="1524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Not secure</a:t>
            </a:r>
          </a:p>
        </p:txBody>
      </p:sp>
      <p:sp>
        <p:nvSpPr>
          <p:cNvPr id="7181" name="TextBox 33"/>
          <p:cNvSpPr txBox="1">
            <a:spLocks noChangeArrowheads="1"/>
          </p:cNvSpPr>
          <p:nvPr/>
        </p:nvSpPr>
        <p:spPr bwMode="auto">
          <a:xfrm>
            <a:off x="2231978" y="1708944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Theft of box</a:t>
            </a:r>
          </a:p>
        </p:txBody>
      </p:sp>
      <p:sp>
        <p:nvSpPr>
          <p:cNvPr id="7182" name="TextBox 34"/>
          <p:cNvSpPr txBox="1">
            <a:spLocks noChangeArrowheads="1"/>
          </p:cNvSpPr>
          <p:nvPr/>
        </p:nvSpPr>
        <p:spPr bwMode="auto">
          <a:xfrm>
            <a:off x="855663" y="1708944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Results delayed</a:t>
            </a:r>
          </a:p>
        </p:txBody>
      </p:sp>
      <p:sp>
        <p:nvSpPr>
          <p:cNvPr id="7183" name="TextBox 35"/>
          <p:cNvSpPr txBox="1">
            <a:spLocks noChangeArrowheads="1"/>
          </p:cNvSpPr>
          <p:nvPr/>
        </p:nvSpPr>
        <p:spPr bwMode="auto">
          <a:xfrm>
            <a:off x="4648200" y="5226844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Multiple </a:t>
            </a:r>
            <a:r>
              <a:rPr lang="en-US" dirty="0"/>
              <a:t>Database</a:t>
            </a:r>
          </a:p>
        </p:txBody>
      </p:sp>
      <p:sp>
        <p:nvSpPr>
          <p:cNvPr id="7184" name="TextBox 36"/>
          <p:cNvSpPr txBox="1">
            <a:spLocks noChangeArrowheads="1"/>
          </p:cNvSpPr>
          <p:nvPr/>
        </p:nvSpPr>
        <p:spPr bwMode="auto">
          <a:xfrm>
            <a:off x="2931994" y="4903788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Restricted </a:t>
            </a:r>
          </a:p>
          <a:p>
            <a:pPr eaLnBrk="1" hangingPunct="1"/>
            <a:r>
              <a:rPr lang="en-US" dirty="0"/>
              <a:t>to an area</a:t>
            </a:r>
          </a:p>
        </p:txBody>
      </p:sp>
      <p:sp>
        <p:nvSpPr>
          <p:cNvPr id="7185" name="TextBox 3"/>
          <p:cNvSpPr txBox="1">
            <a:spLocks noChangeArrowheads="1"/>
          </p:cNvSpPr>
          <p:nvPr/>
        </p:nvSpPr>
        <p:spPr bwMode="auto">
          <a:xfrm>
            <a:off x="838200" y="4903788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Bogus voting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FISH BONE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Bogus voting can be eradicated</a:t>
            </a:r>
          </a:p>
          <a:p>
            <a:pPr eaLnBrk="1" hangingPunct="1"/>
            <a:r>
              <a:rPr lang="en-US" dirty="0" smtClean="0"/>
              <a:t>Accessible from all parts of the country</a:t>
            </a:r>
          </a:p>
          <a:p>
            <a:pPr eaLnBrk="1" hangingPunct="1"/>
            <a:r>
              <a:rPr lang="en-US" dirty="0" smtClean="0"/>
              <a:t>More secure</a:t>
            </a:r>
          </a:p>
          <a:p>
            <a:pPr eaLnBrk="1" hangingPunct="1"/>
            <a:r>
              <a:rPr lang="en-US" dirty="0" smtClean="0"/>
              <a:t>Time efficient</a:t>
            </a:r>
          </a:p>
          <a:p>
            <a:pPr eaLnBrk="1" hangingPunct="1"/>
            <a:r>
              <a:rPr lang="en-US" dirty="0" smtClean="0"/>
              <a:t>Same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Retina scanner </a:t>
            </a:r>
            <a:r>
              <a:rPr lang="en-US" dirty="0"/>
              <a:t> </a:t>
            </a:r>
            <a:r>
              <a:rPr lang="en-US" dirty="0" smtClean="0"/>
              <a:t>  : Iris detector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Finger print scanner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blind people :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Keypad for entering the choices.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Voice box to accept the commands.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sp>
        <p:nvSpPr>
          <p:cNvPr id="9" name="Diamond 8"/>
          <p:cNvSpPr/>
          <p:nvPr/>
        </p:nvSpPr>
        <p:spPr>
          <a:xfrm>
            <a:off x="2362200" y="3532335"/>
            <a:ext cx="1371600" cy="1143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4800600" y="3754683"/>
            <a:ext cx="914400" cy="7341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scan</a:t>
            </a:r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2552700" y="1828800"/>
            <a:ext cx="990600" cy="765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the card</a:t>
            </a:r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2590800" y="5770000"/>
            <a:ext cx="1066800" cy="7831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Invalid voter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6996752" y="3700566"/>
            <a:ext cx="914400" cy="7341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vote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3" idx="2"/>
            <a:endCxn id="9" idx="0"/>
          </p:cNvCxnSpPr>
          <p:nvPr/>
        </p:nvCxnSpPr>
        <p:spPr>
          <a:xfrm>
            <a:off x="3048000" y="2593848"/>
            <a:ext cx="0" cy="93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81400" y="4080636"/>
            <a:ext cx="1219200" cy="38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25152" y="4097813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11606" y="4675335"/>
            <a:ext cx="26158" cy="1109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0" y="37524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53779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302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VAP (Vote Any Place) System</vt:lpstr>
      <vt:lpstr>Leadership &amp; Teamwork</vt:lpstr>
      <vt:lpstr>PowerPoint Presentation</vt:lpstr>
      <vt:lpstr>IDEAS</vt:lpstr>
      <vt:lpstr>PROBLEM</vt:lpstr>
      <vt:lpstr>FISHBONE</vt:lpstr>
      <vt:lpstr>BENEFITS</vt:lpstr>
      <vt:lpstr>FEATURES</vt:lpstr>
      <vt:lpstr>Flow chart</vt:lpstr>
      <vt:lpstr>PowerPoint Presentation</vt:lpstr>
      <vt:lpstr>How it works…………………</vt:lpstr>
      <vt:lpstr>HELP</vt:lpstr>
      <vt:lpstr>ESTIMATE</vt:lpstr>
      <vt:lpstr>FUTURE PROSPECTS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Lokesh</dc:creator>
  <cp:lastModifiedBy>Lokesh</cp:lastModifiedBy>
  <cp:revision>31</cp:revision>
  <dcterms:created xsi:type="dcterms:W3CDTF">2013-07-04T10:52:23Z</dcterms:created>
  <dcterms:modified xsi:type="dcterms:W3CDTF">2013-07-06T01:51:27Z</dcterms:modified>
</cp:coreProperties>
</file>