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67" r:id="rId8"/>
    <p:sldId id="260" r:id="rId9"/>
    <p:sldId id="263" r:id="rId10"/>
    <p:sldId id="264" r:id="rId11"/>
    <p:sldId id="261" r:id="rId12"/>
    <p:sldId id="265" r:id="rId13"/>
    <p:sldId id="262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1328D9-ECCF-4FEA-9A82-5545187EB4B7}" type="datetimeFigureOut">
              <a:rPr lang="en-US" smtClean="0"/>
              <a:t>05-Jul-13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F3CB86-C6D2-45DA-83F6-C52CD912D3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328D9-ECCF-4FEA-9A82-5545187EB4B7}" type="datetimeFigureOut">
              <a:rPr lang="en-US" smtClean="0"/>
              <a:t>05-Jul-13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3CB86-C6D2-45DA-83F6-C52CD912D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1328D9-ECCF-4FEA-9A82-5545187EB4B7}" type="datetimeFigureOut">
              <a:rPr lang="en-US" smtClean="0"/>
              <a:t>05-Jul-13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F3CB86-C6D2-45DA-83F6-C52CD912D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328D9-ECCF-4FEA-9A82-5545187EB4B7}" type="datetimeFigureOut">
              <a:rPr lang="en-US" smtClean="0"/>
              <a:t>05-Jul-13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3CB86-C6D2-45DA-83F6-C52CD912D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1328D9-ECCF-4FEA-9A82-5545187EB4B7}" type="datetimeFigureOut">
              <a:rPr lang="en-US" smtClean="0"/>
              <a:t>05-Jul-13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7F3CB86-C6D2-45DA-83F6-C52CD912D3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328D9-ECCF-4FEA-9A82-5545187EB4B7}" type="datetimeFigureOut">
              <a:rPr lang="en-US" smtClean="0"/>
              <a:t>05-Jul-13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3CB86-C6D2-45DA-83F6-C52CD912D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328D9-ECCF-4FEA-9A82-5545187EB4B7}" type="datetimeFigureOut">
              <a:rPr lang="en-US" smtClean="0"/>
              <a:t>05-Jul-13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3CB86-C6D2-45DA-83F6-C52CD912D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328D9-ECCF-4FEA-9A82-5545187EB4B7}" type="datetimeFigureOut">
              <a:rPr lang="en-US" smtClean="0"/>
              <a:t>05-Jul-13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3CB86-C6D2-45DA-83F6-C52CD912D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1328D9-ECCF-4FEA-9A82-5545187EB4B7}" type="datetimeFigureOut">
              <a:rPr lang="en-US" smtClean="0"/>
              <a:t>05-Jul-13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3CB86-C6D2-45DA-83F6-C52CD912D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328D9-ECCF-4FEA-9A82-5545187EB4B7}" type="datetimeFigureOut">
              <a:rPr lang="en-US" smtClean="0"/>
              <a:t>05-Jul-13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3CB86-C6D2-45DA-83F6-C52CD912D3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1328D9-ECCF-4FEA-9A82-5545187EB4B7}" type="datetimeFigureOut">
              <a:rPr lang="en-US" smtClean="0"/>
              <a:t>05-Jul-13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F3CB86-C6D2-45DA-83F6-C52CD912D3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1328D9-ECCF-4FEA-9A82-5545187EB4B7}" type="datetimeFigureOut">
              <a:rPr lang="en-US" smtClean="0"/>
              <a:t>05-Jul-13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F3CB86-C6D2-45DA-83F6-C52CD912D3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kjanshaktiparty.org.i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1"/>
            <a:ext cx="7315200" cy="5029200"/>
          </a:xfrm>
        </p:spPr>
      </p:pic>
      <p:sp>
        <p:nvSpPr>
          <p:cNvPr id="9" name="TextBox 8"/>
          <p:cNvSpPr txBox="1"/>
          <p:nvPr/>
        </p:nvSpPr>
        <p:spPr>
          <a:xfrm>
            <a:off x="304800" y="5410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flowers provide nectar whereas the bees help in pollination.</a:t>
            </a:r>
          </a:p>
          <a:p>
            <a:r>
              <a:rPr lang="en-US" dirty="0" smtClean="0"/>
              <a:t>A beautiful example of symbiosis or teamwork in nature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103559"/>
              </p:ext>
            </p:extLst>
          </p:nvPr>
        </p:nvGraphicFramePr>
        <p:xfrm>
          <a:off x="142844" y="1214422"/>
          <a:ext cx="8786875" cy="482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75"/>
                <a:gridCol w="1757375"/>
                <a:gridCol w="1757375"/>
                <a:gridCol w="1757375"/>
                <a:gridCol w="1757375"/>
              </a:tblGrid>
              <a:tr h="619408">
                <a:tc>
                  <a:txBody>
                    <a:bodyPr/>
                    <a:lstStyle/>
                    <a:p>
                      <a:r>
                        <a:rPr lang="en-US" dirty="0" smtClean="0"/>
                        <a:t>White Hat</a:t>
                      </a:r>
                      <a:endParaRPr lang="en-IN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Hat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Yellow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hat</a:t>
                      </a:r>
                      <a:endParaRPr lang="en-IN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Black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Hat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Green</a:t>
                      </a:r>
                      <a:r>
                        <a:rPr lang="en-US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Hat</a:t>
                      </a:r>
                      <a:endParaRPr lang="en-IN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666872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India is the largest democracy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 2009, 714 million voters were registered.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6,87,412 polling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stations are present.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PROUD: that India is the biggest democracy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DISAPPOINTED: that the electoral system isn't transparent</a:t>
                      </a:r>
                      <a:r>
                        <a:rPr lang="en-IN" baseline="0" dirty="0" smtClean="0"/>
                        <a:t> enough.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provide</a:t>
                      </a:r>
                      <a:r>
                        <a:rPr lang="en-US" baseline="0" dirty="0" smtClean="0"/>
                        <a:t>s authenticity and reliability to the system.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Cannot eliminate tampering of EVMs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Attach biometric scanners and barcode readers with the EVMs.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Send SMS/ e-mail to registered mobile numbers after the vote has been cast.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u="sng" smtClean="0"/>
              <a:t>Six Thinking Hats</a:t>
            </a:r>
            <a:endParaRPr lang="en-IN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257800"/>
            <a:ext cx="678657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Blue Hat </a:t>
            </a:r>
            <a:r>
              <a:rPr lang="en-US" dirty="0" smtClean="0"/>
              <a:t>Conclusion: The idea seems good enough. This will eliminate illegal voting and the voters will have more faith in the system.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11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product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" y="1609725"/>
            <a:ext cx="6970629" cy="4846638"/>
          </a:xfrm>
        </p:spPr>
      </p:pic>
      <p:sp>
        <p:nvSpPr>
          <p:cNvPr id="3" name="TextBox 2"/>
          <p:cNvSpPr txBox="1"/>
          <p:nvPr/>
        </p:nvSpPr>
        <p:spPr>
          <a:xfrm>
            <a:off x="1981200" y="5054642"/>
            <a:ext cx="11496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Insert card here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592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Features of the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Instead of the voter ID card, AADHAAR cards used for identifying the voter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voter inserts the card into the Barcode scanner.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Then verify his thumb prints</a:t>
            </a:r>
          </a:p>
          <a:p>
            <a:pPr marL="514350" indent="-514350">
              <a:buAutoNum type="arabicPeriod"/>
            </a:pPr>
            <a:r>
              <a:rPr lang="en-US" dirty="0" smtClean="0"/>
              <a:t>Also, identity is verified through iris scanner for maximum accuracy.</a:t>
            </a:r>
          </a:p>
          <a:p>
            <a:pPr marL="514350" indent="-514350">
              <a:buAutoNum type="arabicPeriod"/>
            </a:pPr>
            <a:r>
              <a:rPr lang="en-US" dirty="0" smtClean="0"/>
              <a:t>Finally, he is allowed to cast his vote by pressing the corresponding button on the machine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87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Permission from EC to change the EVM design</a:t>
            </a:r>
          </a:p>
          <a:p>
            <a:r>
              <a:rPr lang="en-US" dirty="0" smtClean="0"/>
              <a:t>Hardware such as Biometric scanners required</a:t>
            </a:r>
          </a:p>
          <a:p>
            <a:r>
              <a:rPr lang="en-US" dirty="0" smtClean="0"/>
              <a:t>Help from firms to assemble the machine.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 of illegal voting persists in every democracy. If an all-inclusive database, such as </a:t>
            </a:r>
            <a:r>
              <a:rPr lang="en-US" dirty="0" smtClean="0"/>
              <a:t>AADHAAR </a:t>
            </a:r>
            <a:r>
              <a:rPr lang="en-US" dirty="0" smtClean="0"/>
              <a:t>system, exists in those countries then we can implement this project in those markets too.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81000"/>
            <a:ext cx="72390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Thank you.</a:t>
            </a:r>
          </a:p>
          <a:p>
            <a:pPr marL="0" indent="0" algn="ctr">
              <a:buNone/>
            </a:pPr>
            <a:r>
              <a:rPr lang="en-US" sz="6000" dirty="0" smtClean="0"/>
              <a:t>Queries </a:t>
            </a:r>
            <a:r>
              <a:rPr lang="en-US" sz="6000" dirty="0" smtClean="0"/>
              <a:t>and suggestions are welcome!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315200" cy="4953000"/>
          </a:xfrm>
        </p:spPr>
      </p:pic>
      <p:sp>
        <p:nvSpPr>
          <p:cNvPr id="5" name="TextBox 4"/>
          <p:cNvSpPr txBox="1"/>
          <p:nvPr/>
        </p:nvSpPr>
        <p:spPr>
          <a:xfrm>
            <a:off x="533400" y="525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Leaves on a tree work together to stop the sunlight from falling on the ground. Another great example of teamwork in nature.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AADHAAR BASED VOTING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4 (SUJITHA,PARAS,ISHU,SAMERTH)</a:t>
            </a:r>
          </a:p>
          <a:p>
            <a:r>
              <a:rPr lang="en-US" dirty="0" smtClean="0"/>
              <a:t>NCAT 2013 CEP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Top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Aadhaar</a:t>
            </a:r>
            <a:r>
              <a:rPr lang="en-US" dirty="0" smtClean="0"/>
              <a:t> based voting  System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 United Public Transport System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3. MNREGA identification system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4. Application in banking Sector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/>
              <a:t>. </a:t>
            </a:r>
            <a:r>
              <a:rPr lang="en-US" dirty="0" err="1" smtClean="0"/>
              <a:t>Aadhaar</a:t>
            </a:r>
            <a:r>
              <a:rPr lang="en-US" dirty="0" smtClean="0"/>
              <a:t> </a:t>
            </a:r>
            <a:r>
              <a:rPr lang="en-US" dirty="0"/>
              <a:t>based voting  System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b="1" u="sng" dirty="0" smtClean="0"/>
              <a:t>Problem statement</a:t>
            </a:r>
            <a:r>
              <a:rPr lang="en-US" dirty="0" smtClean="0"/>
              <a:t>: </a:t>
            </a:r>
          </a:p>
          <a:p>
            <a:pPr marL="137160" indent="0">
              <a:buNone/>
            </a:pPr>
            <a:r>
              <a:rPr lang="en-US" dirty="0" smtClean="0"/>
              <a:t>Indian Voting system needs </a:t>
            </a:r>
            <a:r>
              <a:rPr lang="en-US" dirty="0" smtClean="0"/>
              <a:t>a  </a:t>
            </a:r>
            <a:r>
              <a:rPr lang="en-US" dirty="0" smtClean="0"/>
              <a:t>procedur</a:t>
            </a:r>
            <a:r>
              <a:rPr lang="en-US" dirty="0"/>
              <a:t>e</a:t>
            </a:r>
            <a:r>
              <a:rPr lang="en-US" dirty="0" smtClean="0"/>
              <a:t> to reduce illegal </a:t>
            </a:r>
            <a:r>
              <a:rPr lang="en-US" dirty="0" smtClean="0"/>
              <a:t>voting because of the increase in this malpractice.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And problem </a:t>
            </a:r>
            <a:r>
              <a:rPr lang="en-US" dirty="0" err="1" smtClean="0"/>
              <a:t>Addressal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en-US" dirty="0" smtClean="0"/>
              <a:t>1.TOI 24 </a:t>
            </a:r>
            <a:r>
              <a:rPr lang="en-US" dirty="0"/>
              <a:t>J</a:t>
            </a:r>
            <a:r>
              <a:rPr lang="en-US" dirty="0" smtClean="0"/>
              <a:t>an, 2009  11 lakhs fake votes in </a:t>
            </a:r>
            <a:r>
              <a:rPr lang="en-US" dirty="0"/>
              <a:t>D</a:t>
            </a:r>
            <a:r>
              <a:rPr lang="en-US" dirty="0" smtClean="0"/>
              <a:t>elhi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2.India News </a:t>
            </a:r>
            <a:r>
              <a:rPr lang="en-US" dirty="0"/>
              <a:t>J</a:t>
            </a:r>
            <a:r>
              <a:rPr lang="en-US" dirty="0" smtClean="0"/>
              <a:t>une  2013 : </a:t>
            </a:r>
            <a:r>
              <a:rPr lang="en-US" dirty="0"/>
              <a:t>Election commission has found 30000 illegal voters in the constituency of Sheila </a:t>
            </a:r>
            <a:r>
              <a:rPr lang="en-US" dirty="0" err="1"/>
              <a:t>Dikshit</a:t>
            </a:r>
            <a:r>
              <a:rPr lang="en-US" dirty="0"/>
              <a:t>. In total 1358179 voters have been found illegal in Delhi</a:t>
            </a:r>
            <a:r>
              <a:rPr lang="en-US" dirty="0" smtClean="0"/>
              <a:t>.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3.LJP(</a:t>
            </a:r>
            <a:r>
              <a:rPr lang="en-US" b="1" i="1" dirty="0" err="1" smtClean="0">
                <a:solidFill>
                  <a:srgbClr val="002060"/>
                </a:solidFill>
                <a:hlinkClick r:id="rId2"/>
              </a:rPr>
              <a:t>Lok</a:t>
            </a:r>
            <a:r>
              <a:rPr lang="en-US" b="1" i="1" dirty="0" smtClean="0">
                <a:solidFill>
                  <a:srgbClr val="002060"/>
                </a:solidFill>
                <a:hlinkClick r:id="rId2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hlinkClick r:id="rId2"/>
              </a:rPr>
              <a:t>Janshakti</a:t>
            </a:r>
            <a:r>
              <a:rPr lang="en-US" b="1" i="1" dirty="0">
                <a:solidFill>
                  <a:srgbClr val="002060"/>
                </a:solidFill>
                <a:hlinkClick r:id="rId2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hlinkClick r:id="rId2"/>
              </a:rPr>
              <a:t>Party</a:t>
            </a:r>
            <a:r>
              <a:rPr lang="en-US" b="1" i="1" dirty="0" smtClean="0"/>
              <a:t>)</a:t>
            </a:r>
            <a:endParaRPr lang="en-US" b="1" dirty="0"/>
          </a:p>
          <a:p>
            <a:pPr marL="137160" indent="0">
              <a:buNone/>
            </a:pPr>
            <a:r>
              <a:rPr lang="en-US" dirty="0" smtClean="0"/>
              <a:t> </a:t>
            </a:r>
            <a:r>
              <a:rPr lang="en-US" dirty="0"/>
              <a:t>Chief, Ram Vilas </a:t>
            </a:r>
            <a:r>
              <a:rPr lang="en-US" dirty="0" err="1" smtClean="0"/>
              <a:t>Paswan</a:t>
            </a:r>
            <a:r>
              <a:rPr lang="en-US" dirty="0"/>
              <a:t> alleges: 30% voter- cards fake in Bihar 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1952-2009 polls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7620000" cy="5743074"/>
          </a:xfrm>
        </p:spPr>
      </p:pic>
    </p:spTree>
    <p:extLst>
      <p:ext uri="{BB962C8B-B14F-4D97-AF65-F5344CB8AC3E}">
        <p14:creationId xmlns:p14="http://schemas.microsoft.com/office/powerpoint/2010/main" val="29590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voter ID card out of the equation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Eliminates casting of fake votes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images2.sina.com/english/world/2009/0415/U102P200T1D234195F10DT20090416051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733800"/>
            <a:ext cx="3133725" cy="209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deecityrwa.com/uploads/full/update-on-your-voter-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4035275"/>
            <a:ext cx="1752600" cy="22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27500" y="3773917"/>
            <a:ext cx="2120900" cy="27792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127500" y="3773917"/>
            <a:ext cx="2120900" cy="27792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27500" y="3773917"/>
            <a:ext cx="2120900" cy="27792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8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685800" y="3276600"/>
            <a:ext cx="6629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48200" y="1676400"/>
            <a:ext cx="1600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76400" y="1676400"/>
            <a:ext cx="1600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71800" y="3276600"/>
            <a:ext cx="1600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15200" y="2799546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Fake Votes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1550" y="794634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V</a:t>
            </a:r>
            <a:r>
              <a:rPr lang="en-US" sz="2400" b="1" dirty="0" smtClean="0">
                <a:solidFill>
                  <a:srgbClr val="002060"/>
                </a:solidFill>
              </a:rPr>
              <a:t>oters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413266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Parties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3605" y="4904509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Machines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7400" y="1307068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Forceful voting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9800" y="1828800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Ignorance towards</a:t>
            </a:r>
          </a:p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54927" y="1491734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Illiteracy 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906028" y="1828800"/>
            <a:ext cx="970772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105400" y="1676400"/>
            <a:ext cx="914400" cy="475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562600" y="2476500"/>
            <a:ext cx="8382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95639" y="979300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Corrupt politicians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-89342" y="1122402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Misuse of funds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0626" y="2168783"/>
            <a:ext cx="165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Violating rules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56867" y="2281397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of violence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781550" y="4343400"/>
            <a:ext cx="227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Tampering </a:t>
            </a:r>
            <a:r>
              <a:rPr lang="en-US" dirty="0"/>
              <a:t> </a:t>
            </a:r>
            <a:r>
              <a:rPr lang="en-US" dirty="0" smtClean="0"/>
              <a:t>OF EVMS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7" idx="1"/>
          </p:cNvCxnSpPr>
          <p:nvPr/>
        </p:nvCxnSpPr>
        <p:spPr>
          <a:xfrm flipH="1" flipV="1">
            <a:off x="3771900" y="4076700"/>
            <a:ext cx="1009650" cy="451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447800" y="2476500"/>
            <a:ext cx="1409067" cy="323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054927" y="2590800"/>
            <a:ext cx="450273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143000" y="1436132"/>
            <a:ext cx="749986" cy="478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152333" y="1307068"/>
            <a:ext cx="438467" cy="844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ight Arrow 47"/>
          <p:cNvSpPr/>
          <p:nvPr/>
        </p:nvSpPr>
        <p:spPr>
          <a:xfrm>
            <a:off x="7056660" y="2971800"/>
            <a:ext cx="33474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152333" y="6008361"/>
            <a:ext cx="692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FISH BONE ANALYSIS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49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589</TotalTime>
  <Words>474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PowerPoint Presentation</vt:lpstr>
      <vt:lpstr>PowerPoint Presentation</vt:lpstr>
      <vt:lpstr>AADHAAR BASED VOTING SYSTEM</vt:lpstr>
      <vt:lpstr> Top Ideas</vt:lpstr>
      <vt:lpstr>Best Idea</vt:lpstr>
      <vt:lpstr>Benefits And problem Addressal </vt:lpstr>
      <vt:lpstr>1952-2009 polls information</vt:lpstr>
      <vt:lpstr>Benefits </vt:lpstr>
      <vt:lpstr>PowerPoint Presentation</vt:lpstr>
      <vt:lpstr>PowerPoint Presentation</vt:lpstr>
      <vt:lpstr>The product</vt:lpstr>
      <vt:lpstr>Features of the concept</vt:lpstr>
      <vt:lpstr>Help needed</vt:lpstr>
      <vt:lpstr>Future Prospects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Samerth Malhotra</dc:creator>
  <cp:lastModifiedBy>Samerth Malhotra</cp:lastModifiedBy>
  <cp:revision>26</cp:revision>
  <dcterms:created xsi:type="dcterms:W3CDTF">2013-07-04T09:50:45Z</dcterms:created>
  <dcterms:modified xsi:type="dcterms:W3CDTF">2013-07-05T04:00:43Z</dcterms:modified>
</cp:coreProperties>
</file>