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4"/>
  </p:notesMasterIdLst>
  <p:sldIdLst>
    <p:sldId id="256" r:id="rId2"/>
    <p:sldId id="259" r:id="rId3"/>
    <p:sldId id="260" r:id="rId4"/>
    <p:sldId id="266" r:id="rId5"/>
    <p:sldId id="264" r:id="rId6"/>
    <p:sldId id="265" r:id="rId7"/>
    <p:sldId id="268" r:id="rId8"/>
    <p:sldId id="262" r:id="rId9"/>
    <p:sldId id="269" r:id="rId10"/>
    <p:sldId id="267" r:id="rId11"/>
    <p:sldId id="263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>
        <p:scale>
          <a:sx n="62" d="100"/>
          <a:sy n="62" d="100"/>
        </p:scale>
        <p:origin x="-163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B86C7-31FB-46D1-8032-E2299E89136D}" type="datetimeFigureOut">
              <a:rPr lang="en-IN" smtClean="0"/>
              <a:pPr/>
              <a:t>04-07-2014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319D6-3B13-4FA6-B3E1-E34BB1DD052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319D6-3B13-4FA6-B3E1-E34BB1DD0529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DC556-9086-4449-8B54-E765F8980CC9}" type="datetimeFigureOut">
              <a:rPr lang="en-IN" smtClean="0"/>
              <a:pPr/>
              <a:t>04-07-2014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51F917-DB6B-43AD-93B5-5606418B4A7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DC556-9086-4449-8B54-E765F8980CC9}" type="datetimeFigureOut">
              <a:rPr lang="en-IN" smtClean="0"/>
              <a:pPr/>
              <a:t>04-07-2014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51F917-DB6B-43AD-93B5-5606418B4A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DC556-9086-4449-8B54-E765F8980CC9}" type="datetimeFigureOut">
              <a:rPr lang="en-IN" smtClean="0"/>
              <a:pPr/>
              <a:t>04-07-2014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51F917-DB6B-43AD-93B5-5606418B4A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DC556-9086-4449-8B54-E765F8980CC9}" type="datetimeFigureOut">
              <a:rPr lang="en-IN" smtClean="0"/>
              <a:pPr/>
              <a:t>04-07-2014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51F917-DB6B-43AD-93B5-5606418B4A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DC556-9086-4449-8B54-E765F8980CC9}" type="datetimeFigureOut">
              <a:rPr lang="en-IN" smtClean="0"/>
              <a:pPr/>
              <a:t>04-07-2014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51F917-DB6B-43AD-93B5-5606418B4A7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DC556-9086-4449-8B54-E765F8980CC9}" type="datetimeFigureOut">
              <a:rPr lang="en-IN" smtClean="0"/>
              <a:pPr/>
              <a:t>04-07-2014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51F917-DB6B-43AD-93B5-5606418B4A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DC556-9086-4449-8B54-E765F8980CC9}" type="datetimeFigureOut">
              <a:rPr lang="en-IN" smtClean="0"/>
              <a:pPr/>
              <a:t>04-07-2014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51F917-DB6B-43AD-93B5-5606418B4A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DC556-9086-4449-8B54-E765F8980CC9}" type="datetimeFigureOut">
              <a:rPr lang="en-IN" smtClean="0"/>
              <a:pPr/>
              <a:t>04-07-2014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51F917-DB6B-43AD-93B5-5606418B4A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DC556-9086-4449-8B54-E765F8980CC9}" type="datetimeFigureOut">
              <a:rPr lang="en-IN" smtClean="0"/>
              <a:pPr/>
              <a:t>04-07-2014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51F917-DB6B-43AD-93B5-5606418B4A7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DC556-9086-4449-8B54-E765F8980CC9}" type="datetimeFigureOut">
              <a:rPr lang="en-IN" smtClean="0"/>
              <a:pPr/>
              <a:t>04-07-2014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51F917-DB6B-43AD-93B5-5606418B4A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DC556-9086-4449-8B54-E765F8980CC9}" type="datetimeFigureOut">
              <a:rPr lang="en-IN" smtClean="0"/>
              <a:pPr/>
              <a:t>04-07-2014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51F917-DB6B-43AD-93B5-5606418B4A7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96DC556-9086-4449-8B54-E765F8980CC9}" type="datetimeFigureOut">
              <a:rPr lang="en-IN" smtClean="0"/>
              <a:pPr/>
              <a:t>04-07-2014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51F917-DB6B-43AD-93B5-5606418B4A7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4104456" cy="136815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Divergent Doers</a:t>
            </a:r>
            <a:br>
              <a:rPr lang="en-IN" dirty="0" smtClean="0"/>
            </a:br>
            <a:r>
              <a:rPr lang="en-IN" dirty="0" smtClean="0"/>
              <a:t>Group 8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745360"/>
            <a:ext cx="7406640" cy="21126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IN" dirty="0" err="1" smtClean="0"/>
              <a:t>Rheeya</a:t>
            </a:r>
            <a:r>
              <a:rPr lang="en-IN" dirty="0" smtClean="0"/>
              <a:t> </a:t>
            </a:r>
            <a:r>
              <a:rPr lang="en-IN" dirty="0" err="1" smtClean="0"/>
              <a:t>Uppaal</a:t>
            </a:r>
            <a:r>
              <a:rPr lang="en-IN" dirty="0" smtClean="0"/>
              <a:t> (TL)</a:t>
            </a:r>
          </a:p>
          <a:p>
            <a:pPr algn="ctr"/>
            <a:r>
              <a:rPr lang="en-IN" dirty="0" err="1" smtClean="0"/>
              <a:t>Piyush</a:t>
            </a:r>
            <a:r>
              <a:rPr lang="en-IN" dirty="0" smtClean="0"/>
              <a:t> Gupta</a:t>
            </a:r>
          </a:p>
          <a:p>
            <a:pPr algn="ctr"/>
            <a:r>
              <a:rPr lang="en-IN" dirty="0" err="1" smtClean="0"/>
              <a:t>Sumedh</a:t>
            </a:r>
            <a:r>
              <a:rPr lang="en-IN" dirty="0" smtClean="0"/>
              <a:t> </a:t>
            </a:r>
            <a:r>
              <a:rPr lang="en-IN" dirty="0" err="1" smtClean="0"/>
              <a:t>Raut</a:t>
            </a:r>
            <a:endParaRPr lang="en-IN" dirty="0" smtClean="0"/>
          </a:p>
          <a:p>
            <a:pPr algn="ctr"/>
            <a:r>
              <a:rPr lang="en-IN" dirty="0" smtClean="0"/>
              <a:t>T. </a:t>
            </a:r>
            <a:r>
              <a:rPr lang="en-IN" dirty="0" err="1" smtClean="0"/>
              <a:t>Madhu</a:t>
            </a:r>
            <a:r>
              <a:rPr lang="en-IN" dirty="0" smtClean="0"/>
              <a:t> </a:t>
            </a:r>
            <a:r>
              <a:rPr lang="en-IN" dirty="0" err="1" smtClean="0"/>
              <a:t>Babu</a:t>
            </a:r>
            <a:endParaRPr lang="en-IN" dirty="0" smtClean="0"/>
          </a:p>
          <a:p>
            <a:pPr algn="ctr"/>
            <a:r>
              <a:rPr lang="en-IN" dirty="0" err="1" smtClean="0"/>
              <a:t>Onkar</a:t>
            </a:r>
            <a:r>
              <a:rPr lang="en-IN" dirty="0" smtClean="0"/>
              <a:t> </a:t>
            </a:r>
            <a:r>
              <a:rPr lang="en-IN" dirty="0" err="1" smtClean="0"/>
              <a:t>Athalekar</a:t>
            </a:r>
            <a:endParaRPr lang="en-IN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76328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SCAMPER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312856" cy="4800600"/>
          </a:xfrm>
        </p:spPr>
        <p:txBody>
          <a:bodyPr/>
          <a:lstStyle/>
          <a:p>
            <a:r>
              <a:rPr lang="en-IN" b="1" dirty="0" smtClean="0"/>
              <a:t>Substitute</a:t>
            </a:r>
          </a:p>
          <a:p>
            <a:r>
              <a:rPr lang="en-IN" b="1" dirty="0" smtClean="0"/>
              <a:t>Combine</a:t>
            </a:r>
          </a:p>
          <a:p>
            <a:r>
              <a:rPr lang="en-IN" b="1" dirty="0" smtClean="0"/>
              <a:t>Adapt</a:t>
            </a:r>
          </a:p>
          <a:p>
            <a:r>
              <a:rPr lang="en-IN" dirty="0" smtClean="0"/>
              <a:t>Modify/Magnify/</a:t>
            </a:r>
            <a:r>
              <a:rPr lang="en-IN" b="1" dirty="0" smtClean="0"/>
              <a:t>Minify</a:t>
            </a:r>
          </a:p>
          <a:p>
            <a:r>
              <a:rPr lang="en-IN" b="1" dirty="0" smtClean="0"/>
              <a:t>Put to another use</a:t>
            </a:r>
          </a:p>
          <a:p>
            <a:r>
              <a:rPr lang="en-IN" dirty="0" smtClean="0"/>
              <a:t>Eliminate</a:t>
            </a:r>
          </a:p>
          <a:p>
            <a:r>
              <a:rPr lang="en-IN" b="1" dirty="0" smtClean="0"/>
              <a:t>Rearrange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Execution Barriers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Finance</a:t>
            </a:r>
          </a:p>
          <a:p>
            <a:pPr lvl="1"/>
            <a:r>
              <a:rPr lang="en-IN" smtClean="0"/>
              <a:t>Funds</a:t>
            </a:r>
            <a:endParaRPr lang="en-IN" dirty="0" smtClean="0"/>
          </a:p>
          <a:p>
            <a:pPr lvl="1"/>
            <a:r>
              <a:rPr lang="en-IN" dirty="0" smtClean="0"/>
              <a:t>Collaboration</a:t>
            </a:r>
          </a:p>
          <a:p>
            <a:r>
              <a:rPr lang="en-IN" dirty="0" smtClean="0"/>
              <a:t>Marketing</a:t>
            </a:r>
          </a:p>
          <a:p>
            <a:pPr lvl="1"/>
            <a:r>
              <a:rPr lang="en-IN" dirty="0" smtClean="0"/>
              <a:t>Brand creation and management</a:t>
            </a:r>
          </a:p>
          <a:p>
            <a:pPr lvl="1"/>
            <a:r>
              <a:rPr lang="en-IN" dirty="0" smtClean="0"/>
              <a:t>Surveys and feedbacks required</a:t>
            </a:r>
          </a:p>
          <a:p>
            <a:pPr lvl="1"/>
            <a:r>
              <a:rPr lang="en-IN" dirty="0" smtClean="0"/>
              <a:t>Promotional strategy</a:t>
            </a:r>
          </a:p>
          <a:p>
            <a:r>
              <a:rPr lang="en-IN" dirty="0" smtClean="0"/>
              <a:t>Strategy</a:t>
            </a:r>
          </a:p>
          <a:p>
            <a:pPr lvl="1"/>
            <a:r>
              <a:rPr lang="en-IN" dirty="0" smtClean="0"/>
              <a:t>Penetration</a:t>
            </a:r>
          </a:p>
          <a:p>
            <a:pPr lvl="1"/>
            <a:r>
              <a:rPr lang="en-IN" dirty="0" smtClean="0"/>
              <a:t>Diversification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708920"/>
            <a:ext cx="7498080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6000" b="1" i="1" dirty="0" smtClean="0">
                <a:latin typeface="Algerian" pitchFamily="82" charset="0"/>
              </a:rPr>
              <a:t>THANK YOU!!!</a:t>
            </a:r>
            <a:endParaRPr lang="en-IN" sz="6000" b="1" i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The Ideas That Almost Made It!!!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08512"/>
          </a:xfrm>
        </p:spPr>
        <p:txBody>
          <a:bodyPr/>
          <a:lstStyle/>
          <a:p>
            <a:pPr algn="ctr">
              <a:buNone/>
            </a:pPr>
            <a:endParaRPr lang="en-IN" dirty="0" smtClean="0"/>
          </a:p>
          <a:p>
            <a:pPr algn="ctr"/>
            <a:r>
              <a:rPr lang="en-IN" dirty="0" smtClean="0"/>
              <a:t>Reusing and Recycling of Old &amp; Scrap Cloths</a:t>
            </a:r>
          </a:p>
          <a:p>
            <a:pPr algn="ctr">
              <a:buNone/>
            </a:pPr>
            <a:endParaRPr lang="en-IN" dirty="0" smtClean="0"/>
          </a:p>
          <a:p>
            <a:pPr algn="ctr"/>
            <a:r>
              <a:rPr lang="en-IN" dirty="0" smtClean="0"/>
              <a:t>Burger Cover</a:t>
            </a:r>
          </a:p>
          <a:p>
            <a:pPr algn="ctr">
              <a:buNone/>
            </a:pPr>
            <a:endParaRPr lang="en-IN" dirty="0" smtClean="0"/>
          </a:p>
          <a:p>
            <a:pPr algn="ctr"/>
            <a:r>
              <a:rPr lang="en-IN" dirty="0" smtClean="0"/>
              <a:t>Portable Washing Machine</a:t>
            </a:r>
          </a:p>
          <a:p>
            <a:pPr algn="ctr"/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The Brick Wall – A problem Statement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28800"/>
            <a:ext cx="7869560" cy="4781128"/>
          </a:xfrm>
        </p:spPr>
        <p:txBody>
          <a:bodyPr/>
          <a:lstStyle/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i="1" dirty="0" smtClean="0"/>
              <a:t>  Men</a:t>
            </a:r>
            <a:r>
              <a:rPr lang="en-IN" dirty="0" smtClean="0"/>
              <a:t> need </a:t>
            </a:r>
            <a:r>
              <a:rPr lang="en-IN" i="1" dirty="0" smtClean="0"/>
              <a:t>a shaving substitute while travelling </a:t>
            </a:r>
            <a:r>
              <a:rPr lang="en-IN" dirty="0" smtClean="0"/>
              <a:t>because </a:t>
            </a:r>
            <a:r>
              <a:rPr lang="en-IN" i="1" dirty="0" smtClean="0"/>
              <a:t>they tend to forget to carry a shaving kit or they find it inconvenient to carry the entire kit.</a:t>
            </a:r>
            <a:endParaRPr lang="en-IN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CAT PROj\prod_1030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2641595" cy="3816424"/>
          </a:xfrm>
          <a:prstGeom prst="rect">
            <a:avLst/>
          </a:prstGeom>
          <a:noFill/>
        </p:spPr>
      </p:pic>
      <p:pic>
        <p:nvPicPr>
          <p:cNvPr id="5" name="Picture 3" descr="C:\Users\Admin\Desktop\NCAT PROj\Disposable-Shaving-Raz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4273" y="2276872"/>
            <a:ext cx="3315999" cy="3573016"/>
          </a:xfrm>
          <a:prstGeom prst="rect">
            <a:avLst/>
          </a:prstGeom>
          <a:noFill/>
        </p:spPr>
      </p:pic>
      <p:pic>
        <p:nvPicPr>
          <p:cNvPr id="6" name="Picture 4" descr="C:\Users\Admin\Desktop\NCAT PROj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6642" y="2348880"/>
            <a:ext cx="2127358" cy="3168352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1143000"/>
          </a:xfrm>
        </p:spPr>
        <p:txBody>
          <a:bodyPr/>
          <a:lstStyle/>
          <a:p>
            <a:r>
              <a:rPr lang="en-IN" dirty="0" smtClean="0"/>
              <a:t>Your Solution – A New Kit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75656" y="26064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Our </a:t>
            </a:r>
            <a:r>
              <a:rPr lang="en-IN" sz="4300" noProof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Innovation</a:t>
            </a:r>
            <a:endParaRPr kumimoji="0" lang="en-IN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Content Placeholder 2" descr="Final Razor With Brus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7848" y="1524000"/>
            <a:ext cx="5326360" cy="5334000"/>
          </a:xfr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24128" y="4653136"/>
            <a:ext cx="31683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Twin blade</a:t>
            </a:r>
          </a:p>
          <a:p>
            <a:pPr marL="342900" indent="-342900">
              <a:buFontTx/>
              <a:buAutoNum type="alphaUcPeriod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Push button</a:t>
            </a:r>
          </a:p>
          <a:p>
            <a:pPr marL="342900" indent="-342900">
              <a:buFontTx/>
              <a:buAutoNum type="alphaUcPeriod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Gel tube</a:t>
            </a:r>
          </a:p>
          <a:p>
            <a:pPr marL="342900" indent="-342900">
              <a:buFontTx/>
              <a:buAutoNum type="alphaUcPeriod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Slit </a:t>
            </a:r>
          </a:p>
          <a:p>
            <a:pPr marL="342900" indent="-342900">
              <a:buFontTx/>
              <a:buAutoNum type="alphaUcPeriod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Shaving brush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/>
          <a:lstStyle/>
          <a:p>
            <a:r>
              <a:rPr lang="en-IN" dirty="0" smtClean="0"/>
              <a:t>What Inspired Us???</a:t>
            </a:r>
            <a:endParaRPr lang="en-IN" dirty="0"/>
          </a:p>
        </p:txBody>
      </p:sp>
      <p:pic>
        <p:nvPicPr>
          <p:cNvPr id="7" name="Picture 14" descr="G:\components.JPG"/>
          <p:cNvPicPr>
            <a:picLocks noChangeAspect="1" noChangeArrowheads="1"/>
          </p:cNvPicPr>
          <p:nvPr/>
        </p:nvPicPr>
        <p:blipFill>
          <a:blip r:embed="rId2" cstate="print"/>
          <a:srcRect r="4289" b="8092"/>
          <a:stretch>
            <a:fillRect/>
          </a:stretch>
        </p:blipFill>
        <p:spPr bwMode="auto">
          <a:xfrm>
            <a:off x="1115616" y="1340768"/>
            <a:ext cx="7848872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Idea Consideration</a:t>
            </a:r>
            <a:endParaRPr lang="en-IN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435608" y="1447800"/>
            <a:ext cx="749808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3200" dirty="0" smtClean="0"/>
              <a:t>IMPACT</a:t>
            </a:r>
          </a:p>
          <a:p>
            <a:pPr lvl="1"/>
            <a:r>
              <a:rPr lang="en-US" sz="2400" dirty="0" smtClean="0">
                <a:latin typeface="Arial" charset="0"/>
                <a:cs typeface="Arial" charset="0"/>
              </a:rPr>
              <a:t>Reducing cost and increasing convenience</a:t>
            </a:r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3200" dirty="0" smtClean="0"/>
              <a:t>MARKET</a:t>
            </a:r>
          </a:p>
          <a:p>
            <a:pPr lvl="1"/>
            <a:r>
              <a:rPr lang="en-IN" sz="2400" dirty="0" smtClean="0"/>
              <a:t>Consumers forgetting their shaving kits</a:t>
            </a:r>
          </a:p>
          <a:p>
            <a:pPr lvl="1"/>
            <a:r>
              <a:rPr lang="en-IN" sz="2400" dirty="0" smtClean="0"/>
              <a:t>Consumers who feel inconvenienced to carry shaving kits</a:t>
            </a:r>
          </a:p>
          <a:p>
            <a:pPr lvl="1"/>
            <a:r>
              <a:rPr lang="en-IN" sz="2400" dirty="0" smtClean="0"/>
              <a:t>Use and throw razor market</a:t>
            </a:r>
          </a:p>
          <a:p>
            <a:pPr>
              <a:buFont typeface="Arial" pitchFamily="34" charset="0"/>
              <a:buChar char="•"/>
            </a:pPr>
            <a:r>
              <a:rPr lang="en-IN" sz="3200" dirty="0" smtClean="0"/>
              <a:t>COMPETITION</a:t>
            </a:r>
          </a:p>
          <a:p>
            <a:pPr lvl="1"/>
            <a:r>
              <a:rPr lang="en-IN" sz="2400" dirty="0" smtClean="0"/>
              <a:t>Industry giants</a:t>
            </a:r>
          </a:p>
          <a:p>
            <a:pPr lvl="1"/>
            <a:r>
              <a:rPr lang="en-IN" sz="2400" dirty="0" smtClean="0"/>
              <a:t>Other use and throw razor manufacturers</a:t>
            </a:r>
          </a:p>
          <a:p>
            <a:pPr lvl="1">
              <a:buFont typeface="Arial" pitchFamily="34" charset="0"/>
              <a:buChar char="•"/>
            </a:pP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Thinking Hats </a:t>
            </a:r>
            <a:endParaRPr lang="en-IN" dirty="0"/>
          </a:p>
        </p:txBody>
      </p:sp>
      <p:pic>
        <p:nvPicPr>
          <p:cNvPr id="2052" name="Picture 4" descr="C:\Users\Admin\Desktop\NCAT PROj\downloa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12976"/>
            <a:ext cx="1152128" cy="1224136"/>
          </a:xfrm>
          <a:prstGeom prst="rect">
            <a:avLst/>
          </a:prstGeom>
          <a:noFill/>
        </p:spPr>
      </p:pic>
      <p:pic>
        <p:nvPicPr>
          <p:cNvPr id="2053" name="Picture 5" descr="C:\Users\Admin\Desktop\NCAT PROj\download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340" y="5085184"/>
            <a:ext cx="1198476" cy="1296144"/>
          </a:xfrm>
          <a:prstGeom prst="rect">
            <a:avLst/>
          </a:prstGeom>
          <a:noFill/>
        </p:spPr>
      </p:pic>
      <p:pic>
        <p:nvPicPr>
          <p:cNvPr id="2056" name="Picture 8" descr="C:\Users\Admin\Desktop\NCAT PROj\Blue-Hat-The-Holst-Gr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84784"/>
            <a:ext cx="1080120" cy="11715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83768" y="148478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200" dirty="0" smtClean="0"/>
              <a:t> Kept the team’s focus on the specifics of the       product and the problem</a:t>
            </a:r>
            <a:endParaRPr lang="en-IN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2555776" y="3356992"/>
            <a:ext cx="590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200" dirty="0" smtClean="0"/>
              <a:t>Section of men forget to carry shaving kit while travelling</a:t>
            </a:r>
          </a:p>
          <a:p>
            <a:pPr>
              <a:buFont typeface="Arial" pitchFamily="34" charset="0"/>
              <a:buChar char="•"/>
            </a:pPr>
            <a:r>
              <a:rPr lang="en-IN" sz="2200" dirty="0" smtClean="0"/>
              <a:t>However, statistical data required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27784" y="5229200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200" dirty="0" smtClean="0"/>
              <a:t> Sliding cutter mechanism</a:t>
            </a:r>
          </a:p>
          <a:p>
            <a:pPr>
              <a:buFont typeface="Arial" pitchFamily="34" charset="0"/>
              <a:buChar char="•"/>
            </a:pPr>
            <a:r>
              <a:rPr lang="en-IN" sz="2200" dirty="0" smtClean="0"/>
              <a:t> Integrated gel and brush</a:t>
            </a:r>
          </a:p>
          <a:p>
            <a:pPr>
              <a:buFont typeface="Arial" pitchFamily="34" charset="0"/>
              <a:buChar char="•"/>
            </a:pPr>
            <a:r>
              <a:rPr lang="en-IN" sz="2200" dirty="0" smtClean="0"/>
              <a:t> Can be extended to toothbrush and paste</a:t>
            </a:r>
            <a:endParaRPr lang="en-IN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Thinking Hats</a:t>
            </a:r>
            <a:endParaRPr lang="en-IN" dirty="0"/>
          </a:p>
        </p:txBody>
      </p:sp>
      <p:pic>
        <p:nvPicPr>
          <p:cNvPr id="4" name="Picture 3" descr="C:\Users\Admin\Desktop\NCAT PROj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40839"/>
            <a:ext cx="1152128" cy="1340768"/>
          </a:xfrm>
          <a:prstGeom prst="rect">
            <a:avLst/>
          </a:prstGeom>
          <a:noFill/>
        </p:spPr>
      </p:pic>
      <p:pic>
        <p:nvPicPr>
          <p:cNvPr id="5" name="Picture 6" descr="C:\Users\Admin\Desktop\NCAT PROj\download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301208"/>
            <a:ext cx="1080120" cy="1336148"/>
          </a:xfrm>
          <a:prstGeom prst="rect">
            <a:avLst/>
          </a:prstGeom>
          <a:noFill/>
        </p:spPr>
      </p:pic>
      <p:pic>
        <p:nvPicPr>
          <p:cNvPr id="6" name="Picture 7" descr="C:\Users\Admin\Desktop\NCAT PROj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700808"/>
            <a:ext cx="1152128" cy="12876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1484784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100" dirty="0" smtClean="0"/>
              <a:t>3 in 1</a:t>
            </a:r>
          </a:p>
          <a:p>
            <a:pPr>
              <a:buFont typeface="Arial" pitchFamily="34" charset="0"/>
              <a:buChar char="•"/>
            </a:pPr>
            <a:r>
              <a:rPr lang="en-IN" sz="2100" dirty="0" smtClean="0"/>
              <a:t>Space efficient</a:t>
            </a:r>
          </a:p>
          <a:p>
            <a:pPr>
              <a:buFont typeface="Arial" pitchFamily="34" charset="0"/>
              <a:buChar char="•"/>
            </a:pPr>
            <a:r>
              <a:rPr lang="en-IN" sz="2100" dirty="0" smtClean="0"/>
              <a:t>Economic substitute for a new kit</a:t>
            </a:r>
          </a:p>
          <a:p>
            <a:pPr>
              <a:buFont typeface="Arial" pitchFamily="34" charset="0"/>
              <a:buChar char="•"/>
            </a:pPr>
            <a:r>
              <a:rPr lang="en-IN" sz="2100" dirty="0" smtClean="0"/>
              <a:t>Easy to manufacture</a:t>
            </a:r>
          </a:p>
          <a:p>
            <a:pPr>
              <a:buFont typeface="Arial" pitchFamily="34" charset="0"/>
              <a:buChar char="•"/>
            </a:pPr>
            <a:r>
              <a:rPr lang="en-IN" sz="2100" dirty="0" smtClean="0"/>
              <a:t>Disposable</a:t>
            </a:r>
          </a:p>
          <a:p>
            <a:pPr>
              <a:buFont typeface="Arial" pitchFamily="34" charset="0"/>
              <a:buChar char="•"/>
            </a:pPr>
            <a:r>
              <a:rPr lang="en-IN" sz="2100" dirty="0" smtClean="0"/>
              <a:t>Wide target audience</a:t>
            </a:r>
            <a:endParaRPr lang="en-IN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3956863"/>
            <a:ext cx="63367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100" dirty="0" smtClean="0"/>
              <a:t>Uncertainty</a:t>
            </a:r>
          </a:p>
          <a:p>
            <a:pPr>
              <a:buFont typeface="Arial" pitchFamily="34" charset="0"/>
              <a:buChar char="•"/>
            </a:pPr>
            <a:r>
              <a:rPr lang="en-IN" sz="2100" dirty="0" smtClean="0"/>
              <a:t>Not beneficial for long term use</a:t>
            </a:r>
          </a:p>
          <a:p>
            <a:pPr>
              <a:buFont typeface="Arial" pitchFamily="34" charset="0"/>
              <a:buChar char="•"/>
            </a:pPr>
            <a:r>
              <a:rPr lang="en-IN" sz="2100" dirty="0" smtClean="0"/>
              <a:t>Small size of brush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5517232"/>
            <a:ext cx="6120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100" dirty="0" smtClean="0"/>
              <a:t>Can alter the world of shaving for the better</a:t>
            </a:r>
          </a:p>
          <a:p>
            <a:pPr>
              <a:buFont typeface="Arial" pitchFamily="34" charset="0"/>
              <a:buChar char="•"/>
            </a:pPr>
            <a:r>
              <a:rPr lang="en-IN" sz="2100" dirty="0" smtClean="0"/>
              <a:t>Preferable for temporary use</a:t>
            </a:r>
            <a:endParaRPr lang="en-IN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352</TotalTime>
  <Words>259</Words>
  <Application>Microsoft Office PowerPoint</Application>
  <PresentationFormat>On-screen Show (4:3)</PresentationFormat>
  <Paragraphs>74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Divergent Doers Group 8</vt:lpstr>
      <vt:lpstr>The Ideas That Almost Made It!!!</vt:lpstr>
      <vt:lpstr>The Brick Wall – A problem Statement</vt:lpstr>
      <vt:lpstr>Your Solution – A New Kit</vt:lpstr>
      <vt:lpstr>Slide 5</vt:lpstr>
      <vt:lpstr>What Inspired Us???</vt:lpstr>
      <vt:lpstr>Idea Consideration</vt:lpstr>
      <vt:lpstr>The Thinking Hats </vt:lpstr>
      <vt:lpstr>The Thinking Hats</vt:lpstr>
      <vt:lpstr>SCAMPER</vt:lpstr>
      <vt:lpstr>The Execution Barriers</vt:lpstr>
      <vt:lpstr>Slide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40</cp:revision>
  <dcterms:created xsi:type="dcterms:W3CDTF">2014-07-03T09:08:58Z</dcterms:created>
  <dcterms:modified xsi:type="dcterms:W3CDTF">2014-07-04T04:02:58Z</dcterms:modified>
</cp:coreProperties>
</file>